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6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7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8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9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0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1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2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3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4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5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05" r:id="rId2"/>
    <p:sldMasterId id="2147483841" r:id="rId3"/>
    <p:sldMasterId id="2147483738" r:id="rId4"/>
    <p:sldMasterId id="2147483751" r:id="rId5"/>
    <p:sldMasterId id="2147483764" r:id="rId6"/>
    <p:sldMasterId id="2147483777" r:id="rId7"/>
    <p:sldMasterId id="2147483790" r:id="rId8"/>
    <p:sldMasterId id="2147483803" r:id="rId9"/>
    <p:sldMasterId id="2147483828" r:id="rId10"/>
    <p:sldMasterId id="2147483858" r:id="rId11"/>
    <p:sldMasterId id="2147483869" r:id="rId12"/>
    <p:sldMasterId id="2147483872" r:id="rId13"/>
    <p:sldMasterId id="2147483876" r:id="rId14"/>
    <p:sldMasterId id="2147483879" r:id="rId15"/>
    <p:sldMasterId id="2147485502" r:id="rId16"/>
  </p:sldMasterIdLst>
  <p:notesMasterIdLst>
    <p:notesMasterId r:id="rId23"/>
  </p:notesMasterIdLst>
  <p:handoutMasterIdLst>
    <p:handoutMasterId r:id="rId24"/>
  </p:handoutMasterIdLst>
  <p:sldIdLst>
    <p:sldId id="435" r:id="rId17"/>
    <p:sldId id="432" r:id="rId18"/>
    <p:sldId id="436" r:id="rId19"/>
    <p:sldId id="442" r:id="rId20"/>
    <p:sldId id="441" r:id="rId21"/>
    <p:sldId id="440" r:id="rId22"/>
  </p:sldIdLst>
  <p:sldSz cx="9144000" cy="5143500" type="screen16x9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>
          <p15:clr>
            <a:srgbClr val="A4A3A4"/>
          </p15:clr>
        </p15:guide>
        <p15:guide id="2" orient="horz" pos="373">
          <p15:clr>
            <a:srgbClr val="A4A3A4"/>
          </p15:clr>
        </p15:guide>
        <p15:guide id="3" orient="horz" pos="1801">
          <p15:clr>
            <a:srgbClr val="A4A3A4"/>
          </p15:clr>
        </p15:guide>
        <p15:guide id="4" pos="90">
          <p15:clr>
            <a:srgbClr val="A4A3A4"/>
          </p15:clr>
        </p15:guide>
        <p15:guide id="5" pos="5602">
          <p15:clr>
            <a:srgbClr val="A4A3A4"/>
          </p15:clr>
        </p15:guide>
        <p15:guide id="6" pos="1247">
          <p15:clr>
            <a:srgbClr val="A4A3A4"/>
          </p15:clr>
        </p15:guide>
        <p15:guide id="7" pos="1791">
          <p15:clr>
            <a:srgbClr val="A4A3A4"/>
          </p15:clr>
        </p15:guide>
        <p15:guide id="8" pos="703">
          <p15:clr>
            <a:srgbClr val="A4A3A4"/>
          </p15:clr>
        </p15:guide>
        <p15:guide id="9" pos="998">
          <p15:clr>
            <a:srgbClr val="A4A3A4"/>
          </p15:clr>
        </p15:guide>
        <p15:guide id="10" pos="1519">
          <p15:clr>
            <a:srgbClr val="A4A3A4"/>
          </p15:clr>
        </p15:guide>
        <p15:guide id="11" pos="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FBFBF"/>
    <a:srgbClr val="3314EC"/>
    <a:srgbClr val="376FED"/>
    <a:srgbClr val="5582AB"/>
    <a:srgbClr val="BD6643"/>
    <a:srgbClr val="A915EB"/>
    <a:srgbClr val="1E3685"/>
    <a:srgbClr val="0066FF"/>
    <a:srgbClr val="FFFFFF"/>
    <a:srgbClr val="6C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5" autoAdjust="0"/>
    <p:restoredTop sz="96252" autoAdjust="0"/>
  </p:normalViewPr>
  <p:slideViewPr>
    <p:cSldViewPr>
      <p:cViewPr varScale="1">
        <p:scale>
          <a:sx n="134" d="100"/>
          <a:sy n="134" d="100"/>
        </p:scale>
        <p:origin x="228" y="96"/>
      </p:cViewPr>
      <p:guideLst>
        <p:guide orient="horz" pos="713"/>
        <p:guide orient="horz" pos="373"/>
        <p:guide orient="horz" pos="1801"/>
        <p:guide pos="90"/>
        <p:guide pos="5602"/>
        <p:guide pos="1247"/>
        <p:guide pos="1791"/>
        <p:guide pos="703"/>
        <p:guide pos="998"/>
        <p:guide pos="1519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8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19325813178331E-2"/>
          <c:y val="7.2188113827718614E-2"/>
          <c:w val="0.93694983096982998"/>
          <c:h val="0.7656478565999743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ТК</c:v>
                </c:pt>
              </c:strCache>
            </c:strRef>
          </c:tx>
          <c:dPt>
            <c:idx val="9"/>
            <c:bubble3D val="0"/>
            <c:spPr>
              <a:ln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1-9957-46E2-A2E4-3211859F3E37}"/>
              </c:ext>
            </c:extLst>
          </c:dPt>
          <c:dLbls>
            <c:dLbl>
              <c:idx val="1"/>
              <c:layout>
                <c:manualLayout>
                  <c:x val="-8.6254047904142372E-2"/>
                  <c:y val="-5.5742841547789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957-46E2-A2E4-3211859F3E37}"/>
                </c:ext>
              </c:extLst>
            </c:dLbl>
            <c:dLbl>
              <c:idx val="2"/>
              <c:layout>
                <c:manualLayout>
                  <c:x val="-7.5997985820505543E-2"/>
                  <c:y val="-8.1509433962264149E-2"/>
                </c:manualLayout>
              </c:layout>
              <c:spPr/>
              <c:txPr>
                <a:bodyPr/>
                <a:lstStyle/>
                <a:p>
                  <a:pPr>
                    <a:defRPr sz="10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957-46E2-A2E4-3211859F3E37}"/>
                </c:ext>
              </c:extLst>
            </c:dLbl>
            <c:dLbl>
              <c:idx val="3"/>
              <c:layout>
                <c:manualLayout>
                  <c:x val="-7.5425775736852288E-2"/>
                  <c:y val="-9.4478292297933225E-2"/>
                </c:manualLayout>
              </c:layout>
              <c:spPr/>
              <c:txPr>
                <a:bodyPr/>
                <a:lstStyle/>
                <a:p>
                  <a:pPr>
                    <a:defRPr sz="10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957-46E2-A2E4-3211859F3E37}"/>
                </c:ext>
              </c:extLst>
            </c:dLbl>
            <c:dLbl>
              <c:idx val="4"/>
              <c:layout>
                <c:manualLayout>
                  <c:x val="-6.9008021742440195E-2"/>
                  <c:y val="-8.6984230014604633E-2"/>
                </c:manualLayout>
              </c:layout>
              <c:spPr/>
              <c:txPr>
                <a:bodyPr/>
                <a:lstStyle/>
                <a:p>
                  <a:pPr>
                    <a:defRPr sz="10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957-46E2-A2E4-3211859F3E37}"/>
                </c:ext>
              </c:extLst>
            </c:dLbl>
            <c:dLbl>
              <c:idx val="5"/>
              <c:layout>
                <c:manualLayout>
                  <c:x val="-7.2503003781472841E-2"/>
                  <c:y val="-8.5889034770678746E-2"/>
                </c:manualLayout>
              </c:layout>
              <c:spPr/>
              <c:txPr>
                <a:bodyPr/>
                <a:lstStyle/>
                <a:p>
                  <a:pPr>
                    <a:defRPr sz="10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957-46E2-A2E4-3211859F3E37}"/>
                </c:ext>
              </c:extLst>
            </c:dLbl>
            <c:dLbl>
              <c:idx val="6"/>
              <c:layout>
                <c:manualLayout>
                  <c:x val="-7.8691873742423687E-2"/>
                  <c:y val="-9.9782554177054603E-2"/>
                </c:manualLayout>
              </c:layout>
              <c:spPr/>
              <c:txPr>
                <a:bodyPr/>
                <a:lstStyle/>
                <a:p>
                  <a:pPr>
                    <a:defRPr sz="10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957-46E2-A2E4-3211859F3E37}"/>
                </c:ext>
              </c:extLst>
            </c:dLbl>
            <c:dLbl>
              <c:idx val="7"/>
              <c:layout>
                <c:manualLayout>
                  <c:x val="-5.2677530929396491E-2"/>
                  <c:y val="-7.730018780631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957-46E2-A2E4-3211859F3E37}"/>
                </c:ext>
              </c:extLst>
            </c:dLbl>
            <c:dLbl>
              <c:idx val="8"/>
              <c:layout>
                <c:manualLayout>
                  <c:x val="-5.60580837535955E-2"/>
                  <c:y val="-7.730018780631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57-46E2-A2E4-3211859F3E37}"/>
                </c:ext>
              </c:extLst>
            </c:dLbl>
            <c:dLbl>
              <c:idx val="9"/>
              <c:layout>
                <c:manualLayout>
                  <c:x val="-4.2535872456799587E-2"/>
                  <c:y val="-8.5889097562575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57-46E2-A2E4-3211859F3E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1">
                  <c:v>27.02.23</c:v>
                </c:pt>
                <c:pt idx="2">
                  <c:v>05.04.23</c:v>
                </c:pt>
                <c:pt idx="3">
                  <c:v>15.05.23</c:v>
                </c:pt>
                <c:pt idx="4">
                  <c:v>10.07.23</c:v>
                </c:pt>
                <c:pt idx="5">
                  <c:v>07.08.23</c:v>
                </c:pt>
                <c:pt idx="6">
                  <c:v>13.12.23</c:v>
                </c:pt>
                <c:pt idx="7">
                  <c:v>15.04.24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1">
                  <c:v>12626</c:v>
                </c:pt>
                <c:pt idx="2">
                  <c:v>20293</c:v>
                </c:pt>
                <c:pt idx="3">
                  <c:v>43211</c:v>
                </c:pt>
                <c:pt idx="4">
                  <c:v>71153</c:v>
                </c:pt>
                <c:pt idx="5">
                  <c:v>115525</c:v>
                </c:pt>
                <c:pt idx="6">
                  <c:v>153273</c:v>
                </c:pt>
                <c:pt idx="7">
                  <c:v>197388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957-46E2-A2E4-3211859F3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226320"/>
        <c:axId val="273792232"/>
      </c:lineChart>
      <c:catAx>
        <c:axId val="14522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273792232"/>
        <c:crosses val="autoZero"/>
        <c:auto val="1"/>
        <c:lblAlgn val="ctr"/>
        <c:lblOffset val="100"/>
        <c:noMultiLvlLbl val="0"/>
      </c:catAx>
      <c:valAx>
        <c:axId val="273792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522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40029560845388E-2"/>
          <c:y val="0.19754492439392393"/>
          <c:w val="0.85585556538187535"/>
          <c:h val="0.6134468260875979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ТК</c:v>
                </c:pt>
              </c:strCache>
            </c:strRef>
          </c:tx>
          <c:dPt>
            <c:idx val="9"/>
            <c:bubble3D val="0"/>
            <c:spPr>
              <a:ln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1-9957-46E2-A2E4-3211859F3E37}"/>
              </c:ext>
            </c:extLst>
          </c:dPt>
          <c:dLbls>
            <c:dLbl>
              <c:idx val="1"/>
              <c:layout>
                <c:manualLayout>
                  <c:x val="-7.3189655881856774E-2"/>
                  <c:y val="-8.5719090681104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957-46E2-A2E4-3211859F3E37}"/>
                </c:ext>
              </c:extLst>
            </c:dLbl>
            <c:dLbl>
              <c:idx val="2"/>
              <c:layout>
                <c:manualLayout>
                  <c:x val="-6.6199691803791344E-2"/>
                  <c:y val="-8.1509433962264122E-2"/>
                </c:manualLayout>
              </c:layout>
              <c:spPr/>
              <c:txPr>
                <a:bodyPr/>
                <a:lstStyle/>
                <a:p>
                  <a:pPr>
                    <a:defRPr sz="10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957-46E2-A2E4-3211859F3E37}"/>
                </c:ext>
              </c:extLst>
            </c:dLbl>
            <c:dLbl>
              <c:idx val="3"/>
              <c:layout>
                <c:manualLayout>
                  <c:x val="-7.2159677731280888E-2"/>
                  <c:y val="-8.6984230014604563E-2"/>
                </c:manualLayout>
              </c:layout>
              <c:spPr/>
              <c:txPr>
                <a:bodyPr/>
                <a:lstStyle/>
                <a:p>
                  <a:pPr>
                    <a:defRPr sz="10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957-46E2-A2E4-3211859F3E37}"/>
                </c:ext>
              </c:extLst>
            </c:dLbl>
            <c:dLbl>
              <c:idx val="4"/>
              <c:layout>
                <c:manualLayout>
                  <c:x val="-5.9209727725726011E-2"/>
                  <c:y val="-0.10197235458126189"/>
                </c:manualLayout>
              </c:layout>
              <c:spPr/>
              <c:txPr>
                <a:bodyPr/>
                <a:lstStyle/>
                <a:p>
                  <a:pPr>
                    <a:defRPr sz="10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957-46E2-A2E4-3211859F3E37}"/>
                </c:ext>
              </c:extLst>
            </c:dLbl>
            <c:dLbl>
              <c:idx val="5"/>
              <c:layout>
                <c:manualLayout>
                  <c:x val="-6.5970807770330042E-2"/>
                  <c:y val="-9.3383097054007408E-2"/>
                </c:manualLayout>
              </c:layout>
              <c:spPr/>
              <c:txPr>
                <a:bodyPr/>
                <a:lstStyle/>
                <a:p>
                  <a:pPr>
                    <a:defRPr sz="10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957-46E2-A2E4-3211859F3E37}"/>
                </c:ext>
              </c:extLst>
            </c:dLbl>
            <c:dLbl>
              <c:idx val="6"/>
              <c:layout>
                <c:manualLayout>
                  <c:x val="-6.8893579725709489E-2"/>
                  <c:y val="-8.4794429610397279E-2"/>
                </c:manualLayout>
              </c:layout>
              <c:spPr/>
              <c:txPr>
                <a:bodyPr/>
                <a:lstStyle/>
                <a:p>
                  <a:pPr>
                    <a:defRPr sz="10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957-46E2-A2E4-3211859F3E37}"/>
                </c:ext>
              </c:extLst>
            </c:dLbl>
            <c:dLbl>
              <c:idx val="7"/>
              <c:layout>
                <c:manualLayout>
                  <c:x val="-5.9209727725725948E-2"/>
                  <c:y val="-9.22884918937259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957-46E2-A2E4-3211859F3E37}"/>
                </c:ext>
              </c:extLst>
            </c:dLbl>
            <c:dLbl>
              <c:idx val="8"/>
              <c:layout>
                <c:manualLayout>
                  <c:x val="-5.60580837535955E-2"/>
                  <c:y val="-7.730018780631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57-46E2-A2E4-3211859F3E37}"/>
                </c:ext>
              </c:extLst>
            </c:dLbl>
            <c:dLbl>
              <c:idx val="9"/>
              <c:layout>
                <c:manualLayout>
                  <c:x val="-4.2535872456799587E-2"/>
                  <c:y val="-8.5889097562575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57-46E2-A2E4-3211859F3E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1">
                  <c:v>09.03.23</c:v>
                </c:pt>
                <c:pt idx="2">
                  <c:v>05.04.23</c:v>
                </c:pt>
                <c:pt idx="3">
                  <c:v>15.05.23</c:v>
                </c:pt>
                <c:pt idx="4">
                  <c:v>10.07.23</c:v>
                </c:pt>
                <c:pt idx="5">
                  <c:v>07.08.23</c:v>
                </c:pt>
                <c:pt idx="6">
                  <c:v>13.12.23</c:v>
                </c:pt>
                <c:pt idx="7">
                  <c:v>15.04.24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1">
                  <c:v>1096</c:v>
                </c:pt>
                <c:pt idx="2">
                  <c:v>1241</c:v>
                </c:pt>
                <c:pt idx="3">
                  <c:v>1255</c:v>
                </c:pt>
                <c:pt idx="4">
                  <c:v>1271</c:v>
                </c:pt>
                <c:pt idx="5">
                  <c:v>1283</c:v>
                </c:pt>
                <c:pt idx="6">
                  <c:v>1393</c:v>
                </c:pt>
                <c:pt idx="7">
                  <c:v>1499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957-46E2-A2E4-3211859F3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226320"/>
        <c:axId val="273792232"/>
      </c:lineChart>
      <c:catAx>
        <c:axId val="14522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273792232"/>
        <c:crosses val="autoZero"/>
        <c:auto val="1"/>
        <c:lblAlgn val="ctr"/>
        <c:lblOffset val="100"/>
        <c:noMultiLvlLbl val="0"/>
      </c:catAx>
      <c:valAx>
        <c:axId val="273792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522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1776F0-B9C8-406E-BD27-8DFB4E9AB251}" type="datetimeFigureOut">
              <a:rPr lang="ru-RU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D53CA46-69C6-45C5-BE94-B30AF501BE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6499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42E9BB-3F9E-463E-99B4-78785CE43DC6}" type="datetimeFigureOut">
              <a:rPr lang="ru-RU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688FFEB-ED75-499B-A454-8507FD26FC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8391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 dirty="0" smtClean="0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0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 smtClean="0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3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0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 dirty="0" smtClean="0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4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71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 dirty="0" smtClean="0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5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7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 dirty="0" smtClean="0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6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0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156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5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 userDrawn="1"/>
        </p:nvSpPr>
        <p:spPr>
          <a:xfrm>
            <a:off x="3333750" y="896938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7" name="Текст 4"/>
          <p:cNvSpPr txBox="1">
            <a:spLocks/>
          </p:cNvSpPr>
          <p:nvPr userDrawn="1"/>
        </p:nvSpPr>
        <p:spPr>
          <a:xfrm>
            <a:off x="3333750" y="1489075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8" name="Текст 4"/>
          <p:cNvSpPr txBox="1">
            <a:spLocks/>
          </p:cNvSpPr>
          <p:nvPr userDrawn="1"/>
        </p:nvSpPr>
        <p:spPr>
          <a:xfrm>
            <a:off x="3333750" y="2081213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9" name="Текст 4"/>
          <p:cNvSpPr txBox="1">
            <a:spLocks/>
          </p:cNvSpPr>
          <p:nvPr userDrawn="1"/>
        </p:nvSpPr>
        <p:spPr>
          <a:xfrm>
            <a:off x="3333750" y="2671763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 userDrawn="1"/>
        </p:nvSpPr>
        <p:spPr>
          <a:xfrm>
            <a:off x="3333750" y="3263900"/>
            <a:ext cx="5816600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1" name="Текст 4"/>
          <p:cNvSpPr txBox="1">
            <a:spLocks/>
          </p:cNvSpPr>
          <p:nvPr userDrawn="1"/>
        </p:nvSpPr>
        <p:spPr>
          <a:xfrm>
            <a:off x="3333750" y="3856038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2" name="Текст 43"/>
          <p:cNvSpPr txBox="1">
            <a:spLocks/>
          </p:cNvSpPr>
          <p:nvPr userDrawn="1"/>
        </p:nvSpPr>
        <p:spPr>
          <a:xfrm>
            <a:off x="3167063" y="2673350"/>
            <a:ext cx="166687" cy="436563"/>
          </a:xfrm>
          <a:prstGeom prst="rect">
            <a:avLst/>
          </a:prstGeom>
          <a:solidFill>
            <a:srgbClr val="CC3399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3" name="Текст 43"/>
          <p:cNvSpPr txBox="1">
            <a:spLocks/>
          </p:cNvSpPr>
          <p:nvPr userDrawn="1"/>
        </p:nvSpPr>
        <p:spPr>
          <a:xfrm>
            <a:off x="3167063" y="2081213"/>
            <a:ext cx="166687" cy="438150"/>
          </a:xfrm>
          <a:prstGeom prst="rect">
            <a:avLst/>
          </a:prstGeom>
          <a:solidFill>
            <a:srgbClr val="FF0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4" name="Текст 43"/>
          <p:cNvSpPr txBox="1">
            <a:spLocks/>
          </p:cNvSpPr>
          <p:nvPr userDrawn="1"/>
        </p:nvSpPr>
        <p:spPr>
          <a:xfrm>
            <a:off x="3167063" y="1490663"/>
            <a:ext cx="166687" cy="436562"/>
          </a:xfrm>
          <a:prstGeom prst="rect">
            <a:avLst/>
          </a:prstGeom>
          <a:solidFill>
            <a:srgbClr val="0000FF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5" name="Текст 43"/>
          <p:cNvSpPr txBox="1">
            <a:spLocks/>
          </p:cNvSpPr>
          <p:nvPr userDrawn="1"/>
        </p:nvSpPr>
        <p:spPr>
          <a:xfrm>
            <a:off x="3167063" y="898525"/>
            <a:ext cx="166687" cy="438150"/>
          </a:xfrm>
          <a:prstGeom prst="rect">
            <a:avLst/>
          </a:prstGeom>
          <a:solidFill>
            <a:srgbClr val="FFC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6" name="Текст 43"/>
          <p:cNvSpPr txBox="1">
            <a:spLocks/>
          </p:cNvSpPr>
          <p:nvPr userDrawn="1"/>
        </p:nvSpPr>
        <p:spPr>
          <a:xfrm>
            <a:off x="3167063" y="3263900"/>
            <a:ext cx="166687" cy="438150"/>
          </a:xfrm>
          <a:prstGeom prst="rect">
            <a:avLst/>
          </a:prstGeom>
          <a:solidFill>
            <a:srgbClr val="6600CC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7" name="Текст 43"/>
          <p:cNvSpPr txBox="1">
            <a:spLocks/>
          </p:cNvSpPr>
          <p:nvPr userDrawn="1"/>
        </p:nvSpPr>
        <p:spPr>
          <a:xfrm>
            <a:off x="3167063" y="3856038"/>
            <a:ext cx="166687" cy="436562"/>
          </a:xfrm>
          <a:prstGeom prst="rect">
            <a:avLst/>
          </a:prstGeom>
          <a:solidFill>
            <a:srgbClr val="92D05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grpSp>
        <p:nvGrpSpPr>
          <p:cNvPr id="18" name="Группа 33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20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8655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5A12A57-F41A-422A-B6C1-6C9FB0857A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0489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538FB4C-0BDD-4B64-A758-4852BBA354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3607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343BA1B-338C-440A-82C6-28A94711B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55489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6CA90A9-BC86-423F-ADC2-A99F8971BE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12521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33D9B99-3507-4697-88AE-B65A18002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0702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3B6A34E-18DE-490E-B67E-9682C8C5B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26813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71E6634-8692-45CC-966F-A357CC204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0608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D3BAF12-00BE-45C4-BA0C-596ED4B8F7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2496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303B491-1341-43BD-936F-615F8D7E6B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86826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C58F51F-AE2B-41C7-8C3F-9B0E58DB7C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27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1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grpSp>
        <p:nvGrpSpPr>
          <p:cNvPr id="12" name="Группа 33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4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Текст 4"/>
          <p:cNvSpPr>
            <a:spLocks noGrp="1"/>
          </p:cNvSpPr>
          <p:nvPr>
            <p:ph type="body" sz="quarter" idx="12"/>
          </p:nvPr>
        </p:nvSpPr>
        <p:spPr>
          <a:xfrm>
            <a:off x="3167844" y="89773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3"/>
          </p:nvPr>
        </p:nvSpPr>
        <p:spPr>
          <a:xfrm>
            <a:off x="3167844" y="148931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/>
          </p:nvPr>
        </p:nvSpPr>
        <p:spPr>
          <a:xfrm>
            <a:off x="3167844" y="208089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/>
          </p:nvPr>
        </p:nvSpPr>
        <p:spPr>
          <a:xfrm>
            <a:off x="3167844" y="267247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6"/>
          </p:nvPr>
        </p:nvSpPr>
        <p:spPr>
          <a:xfrm>
            <a:off x="3167844" y="3264050"/>
            <a:ext cx="5978273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7"/>
          </p:nvPr>
        </p:nvSpPr>
        <p:spPr>
          <a:xfrm>
            <a:off x="3167845" y="3855631"/>
            <a:ext cx="5974690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4637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798405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2736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161A3AB-0C5B-458E-8E87-1FBA0AEFAB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96532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045400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14A313E-A7F9-4180-84F0-86BFD6826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65188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87170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E06A039-3EEE-4313-9032-6EFA014DEF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3507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B17EDBD-4D95-47CA-A944-A6E685716E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9185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C27D643-A1DE-4D84-A0B9-E2E7958F23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62734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F85C1B9-D4C2-4B50-8C13-43A1714240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460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89086E9-8F45-4483-AA0A-2374A1F573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21591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C0C1933-4991-4DB3-AF65-5E8C43A37F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01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51690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9CD6AB1-6599-4C1F-8E27-470D083738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1684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DC287B1-CE0E-4BAC-84E6-D0204DCB30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3198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DA43C16-7FC5-42EA-A837-479ADAE278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11157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49EC026-824F-4E6E-B15F-5BC949737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86273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7BCC7C8-FBAF-4087-B31B-38DDDA438A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94850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938B786-B5FE-4B1A-8F08-03C206F49D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26021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081882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F3880A2-322D-46A8-92C1-29D32B9931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14572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08098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1846BA8-0A81-4595-99DF-AB72215A93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804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etkina\Documents\templ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255588" y="84138"/>
            <a:ext cx="5381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0"/>
          <p:cNvSpPr/>
          <p:nvPr userDrawn="1"/>
        </p:nvSpPr>
        <p:spPr>
          <a:xfrm>
            <a:off x="971550" y="158750"/>
            <a:ext cx="46038" cy="5413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08" tIns="40803" rIns="81608" bIns="4080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F81BD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5508625" y="209550"/>
            <a:ext cx="2133600" cy="274638"/>
          </a:xfrm>
          <a:prstGeom prst="rect">
            <a:avLst/>
          </a:prstGeom>
        </p:spPr>
        <p:txBody>
          <a:bodyPr vert="horz" wrap="square" lIns="77907" tIns="38953" rIns="77907" bIns="389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5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6A3077F-8D70-45AE-A6FC-77EF7D864E21}" type="slidenum">
              <a:rPr lang="ru-RU" altLang="ru-RU" sz="2300"/>
              <a:pPr>
                <a:defRPr/>
              </a:pPr>
              <a:t>‹#›</a:t>
            </a:fld>
            <a:endParaRPr lang="ru-RU" altLang="ru-RU" sz="2300"/>
          </a:p>
        </p:txBody>
      </p:sp>
    </p:spTree>
    <p:extLst>
      <p:ext uri="{BB962C8B-B14F-4D97-AF65-F5344CB8AC3E}">
        <p14:creationId xmlns:p14="http://schemas.microsoft.com/office/powerpoint/2010/main" val="37265435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F6AA212-8964-4B06-8DAD-A5FDD07A4B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1014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D35A787-0C98-4228-B303-DFCC013E5F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30487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8F68D24-2360-4CF8-A83C-ED4F84A44F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2947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101C95C-476E-45CC-B717-29C35B82F1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8660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D663B24-11A8-403A-8003-2A9B629252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04909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DBBF726-759F-4BB8-892B-C63FC81F1E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2248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6285D38-932F-4E18-B215-2DB8D23BE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53865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297221A-2266-4904-8287-78D9774F94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04915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7CD5BFC-45C1-4243-8043-D30979A8A2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87871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2106222-BB23-45B2-A7B6-1ED0919446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87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270030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24"/>
          <p:cNvSpPr>
            <a:spLocks noGrp="1"/>
          </p:cNvSpPr>
          <p:nvPr>
            <p:ph type="body" sz="quarter" idx="13"/>
          </p:nvPr>
        </p:nvSpPr>
        <p:spPr>
          <a:xfrm>
            <a:off x="-1" y="1095586"/>
            <a:ext cx="9142413" cy="4047914"/>
          </a:xfrm>
          <a:prstGeom prst="rect">
            <a:avLst/>
          </a:prstGeom>
        </p:spPr>
        <p:txBody>
          <a:bodyPr lIns="180000" tIns="54000" rIns="108000" b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1pPr>
            <a:lvl2pPr marL="0" indent="268288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2pPr>
            <a:lvl3pPr marL="449263" indent="-180975">
              <a:spcBef>
                <a:spcPts val="0"/>
              </a:spcBef>
              <a:buFont typeface="Calibri" pitchFamily="34" charset="0"/>
              <a:buChar char="–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3pPr>
            <a:lvl4pPr marL="266700" indent="0">
              <a:spcBef>
                <a:spcPts val="0"/>
              </a:spcBef>
              <a:buFont typeface="Wingdings" pitchFamily="2" charset="2"/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4pPr>
            <a:lvl5pPr marL="266700" indent="-266700">
              <a:spcBef>
                <a:spcPts val="0"/>
              </a:spcBef>
              <a:buFont typeface="Wingdings" pitchFamily="2" charset="2"/>
              <a:buChar char="§"/>
              <a:defRPr sz="1400">
                <a:solidFill>
                  <a:schemeClr val="accent5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C2277FD-8040-44CB-81CB-33BDE3B3C9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93359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E431871-C233-4E47-A18C-27CB8F03B6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78975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31DFBFB-3496-470A-AEF1-5BA49D4A3B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30597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092FC44-399C-4FA5-9A21-D67BF5E839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8017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EAF46B1-48D8-49BE-9A82-9960728204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85082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B250459-C1E9-418D-BD1C-86A872A3DB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17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7383BB1-5836-41D9-85F1-DFE888EACB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81712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5D6F915-743B-4E6A-B45F-32443BA4B5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74022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E4D3F33-E439-44E8-AE23-501F9C15C9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1242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1B8B711-C1D7-47F8-B502-5D564688FF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63510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D3D8A21-E8CE-4BFF-BE5A-BB4A981E79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851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A8BEBE8-D7B9-4299-9189-8C834D1986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38614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DCB4A24-FC50-42D6-BAEC-BE30853880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773739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DCC1D93-000F-4CC9-824E-130211C1EE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32992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9D92C97-9C8F-4EEF-8BAF-34704B1934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145849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07032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6FCD103-95AF-4009-B4B3-9C4DD17AE3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4866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792682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2292841-9AB2-42E3-ACDD-3D0B3286B1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702046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4D47DEF-D7A1-4BDB-B7A8-A96EE7798D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30623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A7CF58A-E9DF-4DE6-B958-B206A3869B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9082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2D02E75-8795-453C-9B57-857EC06F49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103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ще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5635625" y="220663"/>
            <a:ext cx="1970088" cy="206375"/>
          </a:xfrm>
          <a:prstGeom prst="rect">
            <a:avLst/>
          </a:prstGeom>
        </p:spPr>
        <p:txBody>
          <a:bodyPr lIns="66400" tIns="33200" rIns="66400" bIns="33200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2500" smtClean="0">
                <a:solidFill>
                  <a:srgbClr val="B6B6B8"/>
                </a:solidFill>
                <a:latin typeface="Trebuchet MS" pitchFamily="34" charset="0"/>
              </a:rPr>
              <a:t> </a:t>
            </a:r>
            <a:fld id="{1CD58162-DE6E-45DA-A39E-050C8A640710}" type="slidenum">
              <a:rPr lang="ru-RU" altLang="ru-RU" sz="2600" smtClean="0">
                <a:solidFill>
                  <a:srgbClr val="B6B6B8"/>
                </a:solidFill>
                <a:latin typeface="Trebuchet MS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2600" smtClean="0">
              <a:solidFill>
                <a:srgbClr val="B6B6B8"/>
              </a:solidFill>
              <a:latin typeface="Trebuchet MS" pitchFamily="34" charset="0"/>
            </a:endParaRPr>
          </a:p>
        </p:txBody>
      </p:sp>
      <p:sp>
        <p:nvSpPr>
          <p:cNvPr id="7" name="Прямоугольник 7"/>
          <p:cNvSpPr/>
          <p:nvPr userDrawn="1"/>
        </p:nvSpPr>
        <p:spPr>
          <a:xfrm>
            <a:off x="977900" y="1873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7" tIns="40808" rIns="81617" bIns="4080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F81BD"/>
              </a:solidFill>
            </a:endParaRPr>
          </a:p>
        </p:txBody>
      </p:sp>
      <p:sp>
        <p:nvSpPr>
          <p:cNvPr id="9" name="Объект 11"/>
          <p:cNvSpPr>
            <a:spLocks noGrp="1"/>
          </p:cNvSpPr>
          <p:nvPr>
            <p:ph sz="quarter" idx="25"/>
          </p:nvPr>
        </p:nvSpPr>
        <p:spPr>
          <a:xfrm>
            <a:off x="0" y="1221601"/>
            <a:ext cx="9144000" cy="3915947"/>
          </a:xfrm>
          <a:prstGeom prst="rect">
            <a:avLst/>
          </a:prstGeom>
        </p:spPr>
        <p:txBody>
          <a:bodyPr lIns="214754" tIns="30679" rIns="61358" bIns="38963"/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 marL="155580" indent="-155580"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  <a:lvl3pPr marL="385568" indent="-229987">
              <a:buClr>
                <a:schemeClr val="accent2"/>
              </a:buClr>
              <a:buFont typeface="Calibri" pitchFamily="34" charset="0"/>
              <a:buChar char="–"/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6"/>
          </p:nvPr>
        </p:nvSpPr>
        <p:spPr>
          <a:xfrm>
            <a:off x="1049101" y="221457"/>
            <a:ext cx="5915780" cy="402431"/>
          </a:xfrm>
          <a:prstGeom prst="rect">
            <a:avLst/>
          </a:prstGeom>
        </p:spPr>
        <p:txBody>
          <a:bodyPr lIns="77925" tIns="38963" rIns="77925" bIns="38963" anchor="ctr"/>
          <a:lstStyle>
            <a:lvl1pPr>
              <a:lnSpc>
                <a:spcPct val="70000"/>
              </a:lnSpc>
              <a:defRPr sz="2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7"/>
          </p:nvPr>
        </p:nvSpPr>
        <p:spPr>
          <a:xfrm>
            <a:off x="0" y="888553"/>
            <a:ext cx="9144000" cy="3397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7925" tIns="38963" rIns="77925" bIns="38963"/>
          <a:lstStyle>
            <a:lvl1pPr marL="154227" indent="0"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28"/>
          </p:nvPr>
        </p:nvSpPr>
        <p:spPr>
          <a:xfrm>
            <a:off x="5635625" y="220663"/>
            <a:ext cx="1970088" cy="206375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1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0C11CDA-8873-4349-B1DF-75185AC62D1F}" type="slidenum">
              <a:rPr lang="ru-RU" altLang="ru-RU" sz="2600"/>
              <a:pPr>
                <a:defRPr/>
              </a:pPr>
              <a:t>‹#›</a:t>
            </a:fld>
            <a:endParaRPr lang="ru-RU" altLang="ru-RU" sz="2600"/>
          </a:p>
        </p:txBody>
      </p:sp>
    </p:spTree>
    <p:extLst>
      <p:ext uri="{BB962C8B-B14F-4D97-AF65-F5344CB8AC3E}">
        <p14:creationId xmlns:p14="http://schemas.microsoft.com/office/powerpoint/2010/main" val="189590657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D396528-0EDF-41BC-B36F-E8D92C5A16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33226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268288" indent="-268288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C176DBF-B4BC-433D-8429-71339E794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8732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8899843-A446-4A6A-84E7-1F9449F24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448223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D754DD7-C21A-4D01-8BEF-6FE4C914EB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8115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rgbClr val="1E3685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F4502C5-34CC-4206-9E51-F02AFC0734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55957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12F6D56-4083-4735-A281-3D8B4C0C53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4287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361589E-CAC7-4D38-A1A6-30797D5EF8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016687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BF4941A-1318-4C33-B250-1A3413B1CD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04866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1174392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87776D9-1590-4B64-979C-89C6BD402A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484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24909890 w 6566703"/>
              <a:gd name="T3" fmla="*/ 0 h 629367"/>
              <a:gd name="T4" fmla="*/ 23525190 w 6566703"/>
              <a:gd name="T5" fmla="*/ 338071 h 629367"/>
              <a:gd name="T6" fmla="*/ 0 w 6566703"/>
              <a:gd name="T7" fmla="*/ 338071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8294D30-A145-4913-9BF2-2FBAA55906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942276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313724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D4354E20-FA0B-48D9-8FA5-1C1886B6DF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26612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49B34CD5-D014-4CA0-BBDD-1C33BA6ED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511320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8635408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0341509-11C1-4698-9E1A-C73C94C04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19278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16D2FAE-1954-4CA0-B290-6DED8A81C5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721469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B531B71-57AC-4797-84CC-42C0C7BE9B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850585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738775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D617BFA6-6A2E-4239-8B04-543AF7E308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327957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051B04C4-1B70-461A-ADE0-B6A77D24C6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442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36FC685-66C1-409C-859D-4348A5B1B9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501832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320581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A3B516C-0663-48FB-8F8D-7A2EA1CD28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851672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76EE240-9893-493D-A3C8-209378F82D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10457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C6CBBBF-F7FA-47B3-8756-0803790B6C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57719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837918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E40F36AA-E5D7-477F-ADFF-2F736B516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38443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01558EA6-CD11-44DF-9009-6078085B9E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66387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537364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BB01333-FD08-402A-A38C-6A04E39DD5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62352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8638AF9-0976-4CCF-A8DC-C14DAD900B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089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787B42D-827E-4C55-B774-F9266E07F2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4235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6DC60CF-07E9-4F48-B4ED-5F29393F6B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279988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115129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7A274CBC-6CE1-4B5E-8C87-84F9A10C47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1347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7E7938D1-ADDC-49AA-A645-46ED292ADA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46162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36893EC3-2DBF-4478-8312-4A3947681E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070976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29DE7052-DF2E-422A-8C74-885031566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408380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801349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BC404D5-18CA-4BDA-95F1-C15B365755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954680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EF584D3-529F-4813-AED5-C399CBA3E2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863370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CC39F8A-EE8F-40FD-8E89-A5B13814A9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92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86048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1AFABD5-3F49-4B3F-A736-2361CBAD9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92000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038331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0409234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4836488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717786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9265047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149894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945430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642855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4F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764168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8798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63D0532-C734-469A-8267-3F1C3FB3D4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019574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5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 userDrawn="1"/>
        </p:nvSpPr>
        <p:spPr>
          <a:xfrm>
            <a:off x="3333750" y="896938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7" name="Текст 4"/>
          <p:cNvSpPr txBox="1">
            <a:spLocks/>
          </p:cNvSpPr>
          <p:nvPr userDrawn="1"/>
        </p:nvSpPr>
        <p:spPr>
          <a:xfrm>
            <a:off x="3333750" y="1489075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8" name="Текст 4"/>
          <p:cNvSpPr txBox="1">
            <a:spLocks/>
          </p:cNvSpPr>
          <p:nvPr userDrawn="1"/>
        </p:nvSpPr>
        <p:spPr>
          <a:xfrm>
            <a:off x="3333750" y="2081213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9" name="Текст 4"/>
          <p:cNvSpPr txBox="1">
            <a:spLocks/>
          </p:cNvSpPr>
          <p:nvPr userDrawn="1"/>
        </p:nvSpPr>
        <p:spPr>
          <a:xfrm>
            <a:off x="3333750" y="2671763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 userDrawn="1"/>
        </p:nvSpPr>
        <p:spPr>
          <a:xfrm>
            <a:off x="3333750" y="3263900"/>
            <a:ext cx="5816600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1" name="Текст 4"/>
          <p:cNvSpPr txBox="1">
            <a:spLocks/>
          </p:cNvSpPr>
          <p:nvPr userDrawn="1"/>
        </p:nvSpPr>
        <p:spPr>
          <a:xfrm>
            <a:off x="3333750" y="3856038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 smtClean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2" name="Текст 43"/>
          <p:cNvSpPr txBox="1">
            <a:spLocks/>
          </p:cNvSpPr>
          <p:nvPr userDrawn="1"/>
        </p:nvSpPr>
        <p:spPr>
          <a:xfrm>
            <a:off x="3167063" y="2673350"/>
            <a:ext cx="166687" cy="436563"/>
          </a:xfrm>
          <a:prstGeom prst="rect">
            <a:avLst/>
          </a:prstGeom>
          <a:solidFill>
            <a:srgbClr val="CC3399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3" name="Текст 43"/>
          <p:cNvSpPr txBox="1">
            <a:spLocks/>
          </p:cNvSpPr>
          <p:nvPr userDrawn="1"/>
        </p:nvSpPr>
        <p:spPr>
          <a:xfrm>
            <a:off x="3167063" y="2081213"/>
            <a:ext cx="166687" cy="438150"/>
          </a:xfrm>
          <a:prstGeom prst="rect">
            <a:avLst/>
          </a:prstGeom>
          <a:solidFill>
            <a:srgbClr val="FF0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4" name="Текст 43"/>
          <p:cNvSpPr txBox="1">
            <a:spLocks/>
          </p:cNvSpPr>
          <p:nvPr userDrawn="1"/>
        </p:nvSpPr>
        <p:spPr>
          <a:xfrm>
            <a:off x="3167063" y="1490663"/>
            <a:ext cx="166687" cy="436562"/>
          </a:xfrm>
          <a:prstGeom prst="rect">
            <a:avLst/>
          </a:prstGeom>
          <a:solidFill>
            <a:srgbClr val="0000FF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5" name="Текст 43"/>
          <p:cNvSpPr txBox="1">
            <a:spLocks/>
          </p:cNvSpPr>
          <p:nvPr userDrawn="1"/>
        </p:nvSpPr>
        <p:spPr>
          <a:xfrm>
            <a:off x="3167063" y="898525"/>
            <a:ext cx="166687" cy="438150"/>
          </a:xfrm>
          <a:prstGeom prst="rect">
            <a:avLst/>
          </a:prstGeom>
          <a:solidFill>
            <a:srgbClr val="FFC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6" name="Текст 43"/>
          <p:cNvSpPr txBox="1">
            <a:spLocks/>
          </p:cNvSpPr>
          <p:nvPr userDrawn="1"/>
        </p:nvSpPr>
        <p:spPr>
          <a:xfrm>
            <a:off x="3167063" y="3263900"/>
            <a:ext cx="166687" cy="438150"/>
          </a:xfrm>
          <a:prstGeom prst="rect">
            <a:avLst/>
          </a:prstGeom>
          <a:solidFill>
            <a:srgbClr val="6600CC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7" name="Текст 43"/>
          <p:cNvSpPr txBox="1">
            <a:spLocks/>
          </p:cNvSpPr>
          <p:nvPr userDrawn="1"/>
        </p:nvSpPr>
        <p:spPr>
          <a:xfrm>
            <a:off x="3167063" y="3856038"/>
            <a:ext cx="166687" cy="436562"/>
          </a:xfrm>
          <a:prstGeom prst="rect">
            <a:avLst/>
          </a:prstGeom>
          <a:solidFill>
            <a:srgbClr val="92D05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grpSp>
        <p:nvGrpSpPr>
          <p:cNvPr id="18" name="Группа 33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20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13079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1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grpSp>
        <p:nvGrpSpPr>
          <p:cNvPr id="12" name="Группа 33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4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Текст 4"/>
          <p:cNvSpPr>
            <a:spLocks noGrp="1"/>
          </p:cNvSpPr>
          <p:nvPr>
            <p:ph type="body" sz="quarter" idx="12"/>
          </p:nvPr>
        </p:nvSpPr>
        <p:spPr>
          <a:xfrm>
            <a:off x="3167844" y="89773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3"/>
          </p:nvPr>
        </p:nvSpPr>
        <p:spPr>
          <a:xfrm>
            <a:off x="3167844" y="148931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/>
          </p:nvPr>
        </p:nvSpPr>
        <p:spPr>
          <a:xfrm>
            <a:off x="3167844" y="208089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/>
          </p:nvPr>
        </p:nvSpPr>
        <p:spPr>
          <a:xfrm>
            <a:off x="3167844" y="267247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6"/>
          </p:nvPr>
        </p:nvSpPr>
        <p:spPr>
          <a:xfrm>
            <a:off x="3167844" y="3264050"/>
            <a:ext cx="5978273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7"/>
          </p:nvPr>
        </p:nvSpPr>
        <p:spPr>
          <a:xfrm>
            <a:off x="3167845" y="3855631"/>
            <a:ext cx="5974690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4637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798405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79181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FF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641093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etkina\Documents\templ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255588" y="84138"/>
            <a:ext cx="5381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0"/>
          <p:cNvSpPr/>
          <p:nvPr userDrawn="1"/>
        </p:nvSpPr>
        <p:spPr>
          <a:xfrm>
            <a:off x="971550" y="158750"/>
            <a:ext cx="46038" cy="5413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08" tIns="40803" rIns="81608" bIns="4080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F81BD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5508625" y="209550"/>
            <a:ext cx="2133600" cy="274638"/>
          </a:xfrm>
          <a:prstGeom prst="rect">
            <a:avLst/>
          </a:prstGeom>
        </p:spPr>
        <p:txBody>
          <a:bodyPr vert="horz" wrap="square" lIns="77907" tIns="38953" rIns="77907" bIns="389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5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6A3077F-8D70-45AE-A6FC-77EF7D864E21}" type="slidenum">
              <a:rPr lang="ru-RU" altLang="ru-RU" sz="2300"/>
              <a:pPr>
                <a:defRPr/>
              </a:pPr>
              <a:t>‹#›</a:t>
            </a:fld>
            <a:endParaRPr lang="ru-RU" altLang="ru-RU" sz="2300"/>
          </a:p>
        </p:txBody>
      </p:sp>
    </p:spTree>
    <p:extLst>
      <p:ext uri="{BB962C8B-B14F-4D97-AF65-F5344CB8AC3E}">
        <p14:creationId xmlns:p14="http://schemas.microsoft.com/office/powerpoint/2010/main" val="90916992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270030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24"/>
          <p:cNvSpPr>
            <a:spLocks noGrp="1"/>
          </p:cNvSpPr>
          <p:nvPr>
            <p:ph type="body" sz="quarter" idx="13"/>
          </p:nvPr>
        </p:nvSpPr>
        <p:spPr>
          <a:xfrm>
            <a:off x="-1" y="1095586"/>
            <a:ext cx="9142413" cy="4047914"/>
          </a:xfrm>
          <a:prstGeom prst="rect">
            <a:avLst/>
          </a:prstGeom>
        </p:spPr>
        <p:txBody>
          <a:bodyPr lIns="180000" tIns="54000" rIns="108000" b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1pPr>
            <a:lvl2pPr marL="0" indent="268288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2pPr>
            <a:lvl3pPr marL="449263" indent="-180975">
              <a:spcBef>
                <a:spcPts val="0"/>
              </a:spcBef>
              <a:buFont typeface="Calibri" pitchFamily="34" charset="0"/>
              <a:buChar char="–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3pPr>
            <a:lvl4pPr marL="266700" indent="0">
              <a:spcBef>
                <a:spcPts val="0"/>
              </a:spcBef>
              <a:buFont typeface="Wingdings" pitchFamily="2" charset="2"/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4pPr>
            <a:lvl5pPr marL="266700" indent="-266700">
              <a:spcBef>
                <a:spcPts val="0"/>
              </a:spcBef>
              <a:buFont typeface="Wingdings" pitchFamily="2" charset="2"/>
              <a:buChar char="§"/>
              <a:defRPr sz="1400">
                <a:solidFill>
                  <a:schemeClr val="accent5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C2277FD-8040-44CB-81CB-33BDE3B3C9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521089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A8BEBE8-D7B9-4299-9189-8C834D1986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84053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ще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5635625" y="220663"/>
            <a:ext cx="1970088" cy="206375"/>
          </a:xfrm>
          <a:prstGeom prst="rect">
            <a:avLst/>
          </a:prstGeom>
        </p:spPr>
        <p:txBody>
          <a:bodyPr lIns="66400" tIns="33200" rIns="66400" bIns="33200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2500" smtClean="0">
                <a:solidFill>
                  <a:srgbClr val="B6B6B8"/>
                </a:solidFill>
                <a:latin typeface="Trebuchet MS" pitchFamily="34" charset="0"/>
              </a:rPr>
              <a:t> </a:t>
            </a:r>
            <a:fld id="{1CD58162-DE6E-45DA-A39E-050C8A640710}" type="slidenum">
              <a:rPr lang="ru-RU" altLang="ru-RU" sz="2600" smtClean="0">
                <a:solidFill>
                  <a:srgbClr val="B6B6B8"/>
                </a:solidFill>
                <a:latin typeface="Trebuchet MS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2600" smtClean="0">
              <a:solidFill>
                <a:srgbClr val="B6B6B8"/>
              </a:solidFill>
              <a:latin typeface="Trebuchet MS" pitchFamily="34" charset="0"/>
            </a:endParaRPr>
          </a:p>
        </p:txBody>
      </p:sp>
      <p:sp>
        <p:nvSpPr>
          <p:cNvPr id="7" name="Прямоугольник 7"/>
          <p:cNvSpPr/>
          <p:nvPr userDrawn="1"/>
        </p:nvSpPr>
        <p:spPr>
          <a:xfrm>
            <a:off x="977900" y="1873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7" tIns="40808" rIns="81617" bIns="4080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F81BD"/>
              </a:solidFill>
            </a:endParaRPr>
          </a:p>
        </p:txBody>
      </p:sp>
      <p:sp>
        <p:nvSpPr>
          <p:cNvPr id="9" name="Объект 11"/>
          <p:cNvSpPr>
            <a:spLocks noGrp="1"/>
          </p:cNvSpPr>
          <p:nvPr>
            <p:ph sz="quarter" idx="25"/>
          </p:nvPr>
        </p:nvSpPr>
        <p:spPr>
          <a:xfrm>
            <a:off x="0" y="1221601"/>
            <a:ext cx="9144000" cy="3915947"/>
          </a:xfrm>
          <a:prstGeom prst="rect">
            <a:avLst/>
          </a:prstGeom>
        </p:spPr>
        <p:txBody>
          <a:bodyPr lIns="214754" tIns="30679" rIns="61358" bIns="38963"/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 marL="155580" indent="-155580"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  <a:lvl3pPr marL="385568" indent="-229987">
              <a:buClr>
                <a:schemeClr val="accent2"/>
              </a:buClr>
              <a:buFont typeface="Calibri" pitchFamily="34" charset="0"/>
              <a:buChar char="–"/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6"/>
          </p:nvPr>
        </p:nvSpPr>
        <p:spPr>
          <a:xfrm>
            <a:off x="1049101" y="221457"/>
            <a:ext cx="5915780" cy="402431"/>
          </a:xfrm>
          <a:prstGeom prst="rect">
            <a:avLst/>
          </a:prstGeom>
        </p:spPr>
        <p:txBody>
          <a:bodyPr lIns="77925" tIns="38963" rIns="77925" bIns="38963" anchor="ctr"/>
          <a:lstStyle>
            <a:lvl1pPr>
              <a:lnSpc>
                <a:spcPct val="70000"/>
              </a:lnSpc>
              <a:defRPr sz="2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7"/>
          </p:nvPr>
        </p:nvSpPr>
        <p:spPr>
          <a:xfrm>
            <a:off x="0" y="888553"/>
            <a:ext cx="9144000" cy="3397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7925" tIns="38963" rIns="77925" bIns="38963"/>
          <a:lstStyle>
            <a:lvl1pPr marL="154227" indent="0"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28"/>
          </p:nvPr>
        </p:nvSpPr>
        <p:spPr>
          <a:xfrm>
            <a:off x="5635625" y="220663"/>
            <a:ext cx="1970088" cy="206375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1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0C11CDA-8873-4349-B1DF-75185AC62D1F}" type="slidenum">
              <a:rPr lang="ru-RU" altLang="ru-RU" sz="2600"/>
              <a:pPr>
                <a:defRPr/>
              </a:pPr>
              <a:t>‹#›</a:t>
            </a:fld>
            <a:endParaRPr lang="ru-RU" altLang="ru-RU" sz="2600"/>
          </a:p>
        </p:txBody>
      </p:sp>
    </p:spTree>
    <p:extLst>
      <p:ext uri="{BB962C8B-B14F-4D97-AF65-F5344CB8AC3E}">
        <p14:creationId xmlns:p14="http://schemas.microsoft.com/office/powerpoint/2010/main" val="160020740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24909890 w 6566703"/>
              <a:gd name="T3" fmla="*/ 0 h 629367"/>
              <a:gd name="T4" fmla="*/ 23525190 w 6566703"/>
              <a:gd name="T5" fmla="*/ 338071 h 629367"/>
              <a:gd name="T6" fmla="*/ 0 w 6566703"/>
              <a:gd name="T7" fmla="*/ 338071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>
              <a:solidFill>
                <a:srgbClr val="6D6E7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>
                <a:solidFill>
                  <a:srgbClr val="6D6E71"/>
                </a:solidFill>
              </a:rPr>
              <a:t> </a:t>
            </a:r>
            <a:fld id="{08294D30-A145-4913-9BF2-2FBAA5590605}" type="slidenum">
              <a:rPr lang="ru-RU" altLang="ru-RU">
                <a:solidFill>
                  <a:srgbClr val="6D6E71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6D6E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4439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36FC685-66C1-409C-859D-4348A5B1B9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862808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787B42D-827E-4C55-B774-F9266E07F2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52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1BF74B5-85E1-477C-82CB-52B6B801A1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866290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0114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D993B50-D42D-417E-A04B-56022E9E60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1999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58EE1B2-78DA-4D90-AC7B-24D1295197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0936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9BB2BDA-E88B-4D1B-98A5-6ED59A76B6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6354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D85024C-DBD9-4E2F-981C-3ABD0453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070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1AD2956-25F4-4907-AF08-5C7CF9EFCA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7560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EFC4D0D-488F-4FB0-BC65-046117EAF3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461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5846986-9C22-4E84-AB57-E87EAC6A00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41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8822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69BF3FE-15F0-422B-8B37-0A593B315B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434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D24DC6D-E278-465D-8B5E-F84A38E291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1519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DC3070B-7EBA-4792-A74E-221648F07A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130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9ABCA5A-544A-4054-9347-5C25456AB3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165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B6A8B62-88F7-4C55-8E2B-84191DF695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3028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46E32E5-1291-42EC-A3F8-37D0B1C2D6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1947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D3481CC-5AD5-4F22-8D25-9E6B9FE5D6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4241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699306E-AE14-4BB3-A109-A4FC96E3B9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416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1334834-BBC7-49C2-9373-BB4091F2A9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882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C5F58B6-5943-402F-9F7D-D9B45165D2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305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55152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0F0228C-61E6-464F-A279-96078A0090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961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39A795F-CEB1-4B71-A84B-971F77F3A4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96236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33499930 w 6566703"/>
              <a:gd name="T3" fmla="*/ 0 h 629367"/>
              <a:gd name="T4" fmla="*/ 31637724 w 6566703"/>
              <a:gd name="T5" fmla="*/ 294464 h 629367"/>
              <a:gd name="T6" fmla="*/ 0 w 6566703"/>
              <a:gd name="T7" fmla="*/ 294464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8B92336-95B8-48E5-B686-9E57EFF690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0443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6783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81184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340834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20CE662-A0EC-45A8-B362-9782495141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9104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82990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C92EAE5-6EB8-4700-A9BC-2A88A80898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4443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9FF848A-D884-439D-B3B2-62711544BE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41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922504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342900" indent="-34290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D4D183E-8646-40BD-AC85-146358B358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64248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4C3F000-F8DC-458F-8D86-E3F03E0C14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7807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A0DC8D6-9EFF-40F5-8ABA-A6688E80D2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44415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7544009-242B-456F-B10E-15435BD513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3753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DB7891A-21B9-45BE-A678-A6CB3FC12E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3041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7423971-8244-472F-89EF-0BB3A8040A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2783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1973389-E761-41C1-9A1E-C61E3AF03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864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99F01F5-E317-48B3-8C1C-2A3D075845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49640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9BBC349-356E-47E6-AB18-940F909CCA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783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C92B8B2-F913-4449-B8C9-DAFDA91DD0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50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267842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599663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29407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20371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9F9A6A0-0CBC-4386-9127-35AC7EB43D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0041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93485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6ACEB32-4468-4587-9ED4-0C13FDAD41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9316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D64E2C9-4347-4E58-B8EA-771CF63329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9292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97FC8F6-6EC7-437E-AEDE-56B2EED752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72990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F52A58A-3256-48FB-B5B5-0BB2FFACFC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86384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857C6C7-4F22-42BB-A547-3E9D4DDE05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30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07815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634B34E-1DA9-4C9B-B456-2458E37F10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8652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4746D16-7387-48E7-BE97-13052B29D1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11628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92D037A-0E62-4F97-9925-F4EF8D7FE4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79323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40F70E4-497B-4935-AF21-BC643A57CD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4962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7432E9C-E58C-4C36-97A4-645A880A56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41866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3E97846-B8C2-4EA9-B5F3-ED8B321F8E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8713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744D052-52E3-471D-A21F-1DB243E9EA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9540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328878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06852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909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4F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093513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FA19F71-8C17-4AEB-A480-404B85D502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8808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90013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2F68AA8-4ED7-4A72-A338-AE39C6B7D6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9132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55BCC9F-2D66-4D05-9FC4-07F4D8F6A2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27441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CCDAC08-5E1A-4A8B-97A8-51851C656E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12842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37A5EFA-D292-4C39-8704-04B5B86DD9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54838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7EDD464-D504-49FE-84D4-968857A02F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7199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783FE4D-929A-446A-8BCE-853F05B06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4221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B9DAFF7-4E28-4E1D-B783-51B25C8A39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87281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A754B8D-4441-44A6-8729-587C43FC45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346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92642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0C03C34-D446-40D2-99B2-76A6BC0F27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25394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CB9943B-F54C-4F9F-BBCE-687C952EC0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10695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CE0A500-5AAD-4D0B-A6AC-832EDAD0C4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5925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B8C73E0-A6A3-4B45-80BD-EDF29E4B3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74314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599077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48491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1093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D3CAC64-9B96-4D87-9333-1F6CCB3711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36288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23557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051D00C-745A-4349-9926-26CCFF3EA7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189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5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74.xml"/><Relationship Id="rId9" Type="http://schemas.openxmlformats.org/officeDocument/2006/relationships/image" Target="../media/image8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1.xml"/><Relationship Id="rId9" Type="http://schemas.openxmlformats.org/officeDocument/2006/relationships/image" Target="../media/image8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8.xml"/><Relationship Id="rId9" Type="http://schemas.openxmlformats.org/officeDocument/2006/relationships/image" Target="../media/image8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4" Type="http://schemas.openxmlformats.org/officeDocument/2006/relationships/image" Target="../media/image8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7.xml"/><Relationship Id="rId9" Type="http://schemas.openxmlformats.org/officeDocument/2006/relationships/image" Target="../media/image8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1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03.xml"/><Relationship Id="rId21" Type="http://schemas.openxmlformats.org/officeDocument/2006/relationships/theme" Target="../theme/theme16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17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16.xml"/><Relationship Id="rId20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10.xml"/><Relationship Id="rId19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image" Target="../media/image6.jpe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0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15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42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87" r:id="rId1"/>
    <p:sldLayoutId id="2147485288" r:id="rId2"/>
    <p:sldLayoutId id="2147485289" r:id="rId3"/>
    <p:sldLayoutId id="2147485290" r:id="rId4"/>
    <p:sldLayoutId id="2147485291" r:id="rId5"/>
    <p:sldLayoutId id="2147485292" r:id="rId6"/>
    <p:sldLayoutId id="2147485293" r:id="rId7"/>
    <p:sldLayoutId id="2147485294" r:id="rId8"/>
    <p:sldLayoutId id="2147485295" r:id="rId9"/>
    <p:sldLayoutId id="2147485296" r:id="rId10"/>
    <p:sldLayoutId id="2147485297" r:id="rId11"/>
    <p:sldLayoutId id="2147485298" r:id="rId12"/>
    <p:sldLayoutId id="2147485299" r:id="rId13"/>
    <p:sldLayoutId id="2147485300" r:id="rId14"/>
    <p:sldLayoutId id="2147485301" r:id="rId15"/>
    <p:sldLayoutId id="2147485302" r:id="rId16"/>
    <p:sldLayoutId id="2147485303" r:id="rId17"/>
    <p:sldLayoutId id="2147485304" r:id="rId18"/>
    <p:sldLayoutId id="2147485305" r:id="rId1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etkina\Documents\templ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C:\Users\eletkina\Documents\templ2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43" r:id="rId1"/>
    <p:sldLayoutId id="2147485444" r:id="rId2"/>
    <p:sldLayoutId id="2147485445" r:id="rId3"/>
    <p:sldLayoutId id="2147485446" r:id="rId4"/>
    <p:sldLayoutId id="2147485447" r:id="rId5"/>
    <p:sldLayoutId id="2147485448" r:id="rId6"/>
    <p:sldLayoutId id="2147485449" r:id="rId7"/>
    <p:sldLayoutId id="2147485450" r:id="rId8"/>
    <p:sldLayoutId id="2147485451" r:id="rId9"/>
    <p:sldLayoutId id="2147485452" r:id="rId10"/>
    <p:sldLayoutId id="2147485453" r:id="rId11"/>
    <p:sldLayoutId id="2147485454" r:id="rId12"/>
    <p:sldLayoutId id="2147485455" r:id="rId13"/>
    <p:sldLayoutId id="2147485456" r:id="rId14"/>
    <p:sldLayoutId id="214748545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9"/>
          <p:cNvSpPr txBox="1">
            <a:spLocks/>
          </p:cNvSpPr>
          <p:nvPr userDrawn="1"/>
        </p:nvSpPr>
        <p:spPr>
          <a:xfrm>
            <a:off x="0" y="-1588"/>
            <a:ext cx="9144000" cy="360363"/>
          </a:xfrm>
          <a:prstGeom prst="rect">
            <a:avLst/>
          </a:prstGeom>
          <a:solidFill>
            <a:srgbClr val="00B050"/>
          </a:solidFill>
        </p:spPr>
        <p:txBody>
          <a:bodyPr lIns="180000" t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71CD80"/>
                </a:solidFill>
              </a:rPr>
              <a:t>ПОВЫШЕНИЕ КАЧЕСТВА ГОСУПРАВЛЕНИЯ</a:t>
            </a:r>
          </a:p>
        </p:txBody>
      </p:sp>
      <p:sp>
        <p:nvSpPr>
          <p:cNvPr id="10243" name="Прямоугольник 4"/>
          <p:cNvSpPr>
            <a:spLocks noChangeArrowheads="1"/>
          </p:cNvSpPr>
          <p:nvPr userDrawn="1"/>
        </p:nvSpPr>
        <p:spPr bwMode="auto">
          <a:xfrm>
            <a:off x="963613" y="0"/>
            <a:ext cx="1746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10244" name="Picture 2" descr="\\172.16.16.2\User Data\DVK\ОСА\КАРТИНКИ\новый лого\mks_logo_whit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/>
          <a:stretch>
            <a:fillRect/>
          </a:stretch>
        </p:blipFill>
        <p:spPr bwMode="auto">
          <a:xfrm>
            <a:off x="7861300" y="74613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/>
          <p:cNvSpPr txBox="1">
            <a:spLocks noChangeArrowheads="1"/>
          </p:cNvSpPr>
          <p:nvPr userDrawn="1"/>
        </p:nvSpPr>
        <p:spPr bwMode="auto">
          <a:xfrm>
            <a:off x="179388" y="25400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400" smtClean="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ru-RU" altLang="ru-RU" sz="14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12A680D-A1A2-49F2-84A6-90CADC46E6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8" r:id="rId1"/>
    <p:sldLayoutId id="2147485459" r:id="rId2"/>
    <p:sldLayoutId id="2147485460" r:id="rId3"/>
    <p:sldLayoutId id="2147485461" r:id="rId4"/>
    <p:sldLayoutId id="2147485462" r:id="rId5"/>
    <p:sldLayoutId id="2147485463" r:id="rId6"/>
    <p:sldLayoutId id="214748546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9"/>
          <p:cNvSpPr txBox="1">
            <a:spLocks/>
          </p:cNvSpPr>
          <p:nvPr/>
        </p:nvSpPr>
        <p:spPr>
          <a:xfrm>
            <a:off x="0" y="-1588"/>
            <a:ext cx="9144000" cy="360363"/>
          </a:xfrm>
          <a:prstGeom prst="rect">
            <a:avLst/>
          </a:prstGeom>
          <a:solidFill>
            <a:srgbClr val="FF0000"/>
          </a:solidFill>
        </p:spPr>
        <p:txBody>
          <a:bodyPr lIns="180000" t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9797"/>
                </a:solidFill>
              </a:rPr>
              <a:t>ИНФОРМАЦИОННЫЕ ТЕХНОЛОГИИ</a:t>
            </a:r>
          </a:p>
        </p:txBody>
      </p:sp>
      <p:sp>
        <p:nvSpPr>
          <p:cNvPr id="11267" name="Прямоугольник 5"/>
          <p:cNvSpPr>
            <a:spLocks noChangeArrowheads="1"/>
          </p:cNvSpPr>
          <p:nvPr/>
        </p:nvSpPr>
        <p:spPr bwMode="auto">
          <a:xfrm>
            <a:off x="963613" y="0"/>
            <a:ext cx="1746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11268" name="Picture 2" descr="\\172.16.16.2\User Data\DVK\ОСА\КАРТИНКИ\новый лого\mks_logo_whit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/>
          <a:stretch>
            <a:fillRect/>
          </a:stretch>
        </p:blipFill>
        <p:spPr bwMode="auto">
          <a:xfrm>
            <a:off x="7861300" y="74613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1"/>
          <p:cNvSpPr txBox="1">
            <a:spLocks noChangeArrowheads="1"/>
          </p:cNvSpPr>
          <p:nvPr userDrawn="1"/>
        </p:nvSpPr>
        <p:spPr bwMode="auto">
          <a:xfrm>
            <a:off x="179388" y="25400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400" smtClean="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ru-RU" altLang="ru-RU" sz="14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8C9770B-A055-4A80-81EE-BAA03F452D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5" r:id="rId1"/>
    <p:sldLayoutId id="2147485466" r:id="rId2"/>
    <p:sldLayoutId id="2147485467" r:id="rId3"/>
    <p:sldLayoutId id="2147485468" r:id="rId4"/>
    <p:sldLayoutId id="2147485469" r:id="rId5"/>
    <p:sldLayoutId id="2147485470" r:id="rId6"/>
    <p:sldLayoutId id="214748547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9"/>
          <p:cNvSpPr txBox="1">
            <a:spLocks/>
          </p:cNvSpPr>
          <p:nvPr userDrawn="1"/>
        </p:nvSpPr>
        <p:spPr>
          <a:xfrm>
            <a:off x="0" y="-1588"/>
            <a:ext cx="9144000" cy="360363"/>
          </a:xfrm>
          <a:prstGeom prst="rect">
            <a:avLst/>
          </a:prstGeom>
          <a:solidFill>
            <a:srgbClr val="0066FF"/>
          </a:solidFill>
        </p:spPr>
        <p:txBody>
          <a:bodyPr lIns="180000" t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69A6FF"/>
                </a:solidFill>
              </a:rPr>
              <a:t>СВЯЗЬ</a:t>
            </a:r>
          </a:p>
        </p:txBody>
      </p:sp>
      <p:sp>
        <p:nvSpPr>
          <p:cNvPr id="12291" name="Прямоугольник 4"/>
          <p:cNvSpPr>
            <a:spLocks noChangeArrowheads="1"/>
          </p:cNvSpPr>
          <p:nvPr userDrawn="1"/>
        </p:nvSpPr>
        <p:spPr bwMode="auto">
          <a:xfrm>
            <a:off x="963613" y="0"/>
            <a:ext cx="1746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12292" name="Picture 2" descr="\\172.16.16.2\User Data\DVK\ОСА\КАРТИНКИ\новый лого\mks_logo_whit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/>
          <a:stretch>
            <a:fillRect/>
          </a:stretch>
        </p:blipFill>
        <p:spPr bwMode="auto">
          <a:xfrm>
            <a:off x="7861300" y="74613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6"/>
          <p:cNvSpPr txBox="1">
            <a:spLocks noChangeArrowheads="1"/>
          </p:cNvSpPr>
          <p:nvPr userDrawn="1"/>
        </p:nvSpPr>
        <p:spPr bwMode="auto">
          <a:xfrm>
            <a:off x="179388" y="25400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400" smtClean="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ru-RU" altLang="ru-RU" sz="14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396E61D-E7AA-46DC-9D0F-44A017910B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2" r:id="rId1"/>
    <p:sldLayoutId id="2147485473" r:id="rId2"/>
    <p:sldLayoutId id="2147485474" r:id="rId3"/>
    <p:sldLayoutId id="2147485475" r:id="rId4"/>
    <p:sldLayoutId id="2147485476" r:id="rId5"/>
    <p:sldLayoutId id="2147485477" r:id="rId6"/>
    <p:sldLayoutId id="214748547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9"/>
          <p:cNvSpPr txBox="1">
            <a:spLocks/>
          </p:cNvSpPr>
          <p:nvPr userDrawn="1"/>
        </p:nvSpPr>
        <p:spPr>
          <a:xfrm>
            <a:off x="0" y="-1588"/>
            <a:ext cx="9144000" cy="360363"/>
          </a:xfrm>
          <a:prstGeom prst="rect">
            <a:avLst/>
          </a:prstGeom>
          <a:solidFill>
            <a:srgbClr val="CC3399"/>
          </a:solidFill>
        </p:spPr>
        <p:txBody>
          <a:bodyPr lIns="180000" t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CC3399">
                    <a:lumMod val="60000"/>
                    <a:lumOff val="40000"/>
                  </a:srgbClr>
                </a:solidFill>
              </a:rPr>
              <a:t>МЕДИА</a:t>
            </a:r>
          </a:p>
        </p:txBody>
      </p:sp>
      <p:sp>
        <p:nvSpPr>
          <p:cNvPr id="13315" name="Прямоугольник 5"/>
          <p:cNvSpPr>
            <a:spLocks noChangeArrowheads="1"/>
          </p:cNvSpPr>
          <p:nvPr userDrawn="1"/>
        </p:nvSpPr>
        <p:spPr bwMode="auto">
          <a:xfrm>
            <a:off x="963613" y="0"/>
            <a:ext cx="1746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13316" name="Picture 2" descr="\\172.16.16.2\User Data\DVK\ОСА\КАРТИНКИ\новый лого\mks_logo_whit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/>
          <a:stretch>
            <a:fillRect/>
          </a:stretch>
        </p:blipFill>
        <p:spPr bwMode="auto">
          <a:xfrm>
            <a:off x="7861300" y="74613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7"/>
          <p:cNvSpPr txBox="1">
            <a:spLocks noChangeArrowheads="1"/>
          </p:cNvSpPr>
          <p:nvPr userDrawn="1"/>
        </p:nvSpPr>
        <p:spPr bwMode="auto">
          <a:xfrm>
            <a:off x="179388" y="25400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400" smtClean="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ru-RU" altLang="ru-RU" sz="14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E1CB827-0C28-4F42-AA1D-D9E089AC2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9"/>
          <p:cNvSpPr txBox="1">
            <a:spLocks/>
          </p:cNvSpPr>
          <p:nvPr userDrawn="1"/>
        </p:nvSpPr>
        <p:spPr>
          <a:xfrm>
            <a:off x="0" y="-1588"/>
            <a:ext cx="9144000" cy="360363"/>
          </a:xfrm>
          <a:prstGeom prst="rect">
            <a:avLst/>
          </a:prstGeom>
          <a:solidFill>
            <a:srgbClr val="0066FF"/>
          </a:solidFill>
        </p:spPr>
        <p:txBody>
          <a:bodyPr lIns="180000" t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69A6FF"/>
                </a:solidFill>
              </a:rPr>
              <a:t>СВЯЗЬ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 userDrawn="1"/>
        </p:nvSpPr>
        <p:spPr bwMode="auto">
          <a:xfrm>
            <a:off x="963613" y="0"/>
            <a:ext cx="1746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14340" name="Picture 2" descr="\\172.16.16.2\User Data\DVK\ОСА\КАРТИНКИ\новый лого\mks_logo_whit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/>
          <a:stretch>
            <a:fillRect/>
          </a:stretch>
        </p:blipFill>
        <p:spPr bwMode="auto">
          <a:xfrm>
            <a:off x="7861300" y="74613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6"/>
          <p:cNvSpPr txBox="1">
            <a:spLocks noChangeArrowheads="1"/>
          </p:cNvSpPr>
          <p:nvPr userDrawn="1"/>
        </p:nvSpPr>
        <p:spPr bwMode="auto">
          <a:xfrm>
            <a:off x="179388" y="25400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400" smtClean="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ru-RU" altLang="ru-RU" sz="14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CEB98E1-E3A1-44B2-9685-9CE8FC26D8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1" r:id="rId1"/>
    <p:sldLayoutId id="2147485482" r:id="rId2"/>
    <p:sldLayoutId id="2147485483" r:id="rId3"/>
    <p:sldLayoutId id="2147485484" r:id="rId4"/>
    <p:sldLayoutId id="2147485485" r:id="rId5"/>
    <p:sldLayoutId id="2147485486" r:id="rId6"/>
    <p:sldLayoutId id="214748548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03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  <p:sldLayoutId id="2147485519" r:id="rId17"/>
    <p:sldLayoutId id="2147485520" r:id="rId18"/>
    <p:sldLayoutId id="2147485521" r:id="rId19"/>
    <p:sldLayoutId id="2147485522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tkina\Documents\templ2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C:\Users\eletkina\Documents\templ2.jpg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07" r:id="rId1"/>
    <p:sldLayoutId id="2147485308" r:id="rId2"/>
    <p:sldLayoutId id="2147485309" r:id="rId3"/>
    <p:sldLayoutId id="2147485310" r:id="rId4"/>
    <p:sldLayoutId id="2147485311" r:id="rId5"/>
    <p:sldLayoutId id="2147485312" r:id="rId6"/>
    <p:sldLayoutId id="2147485313" r:id="rId7"/>
    <p:sldLayoutId id="2147485314" r:id="rId8"/>
    <p:sldLayoutId id="2147485315" r:id="rId9"/>
    <p:sldLayoutId id="2147485316" r:id="rId10"/>
    <p:sldLayoutId id="2147485317" r:id="rId11"/>
    <p:sldLayoutId id="2147485318" r:id="rId12"/>
    <p:sldLayoutId id="2147485319" r:id="rId13"/>
    <p:sldLayoutId id="2147485320" r:id="rId14"/>
    <p:sldLayoutId id="2147485321" r:id="rId15"/>
    <p:sldLayoutId id="2147485322" r:id="rId16"/>
    <p:sldLayoutId id="2147485323" r:id="rId17"/>
    <p:sldLayoutId id="2147485324" r:id="rId18"/>
    <p:sldLayoutId id="2147485325" r:id="rId19"/>
    <p:sldLayoutId id="2147485326" r:id="rId20"/>
    <p:sldLayoutId id="2147485327" r:id="rId21"/>
    <p:sldLayoutId id="2147485328" r:id="rId22"/>
    <p:sldLayoutId id="2147485329" r:id="rId23"/>
    <p:sldLayoutId id="2147485330" r:id="rId24"/>
    <p:sldLayoutId id="2147485331" r:id="rId25"/>
    <p:sldLayoutId id="2147485332" r:id="rId26"/>
    <p:sldLayoutId id="2147485333" r:id="rId27"/>
    <p:sldLayoutId id="2147485334" r:id="rId2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tkina\Documents\templ2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C:\Users\eletkina\Documents\templ2.jpg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36" r:id="rId2"/>
    <p:sldLayoutId id="2147485337" r:id="rId3"/>
    <p:sldLayoutId id="2147485338" r:id="rId4"/>
    <p:sldLayoutId id="2147485339" r:id="rId5"/>
    <p:sldLayoutId id="2147485340" r:id="rId6"/>
    <p:sldLayoutId id="2147485341" r:id="rId7"/>
    <p:sldLayoutId id="2147485342" r:id="rId8"/>
    <p:sldLayoutId id="2147485343" r:id="rId9"/>
    <p:sldLayoutId id="2147485344" r:id="rId10"/>
    <p:sldLayoutId id="2147485345" r:id="rId11"/>
    <p:sldLayoutId id="2147485346" r:id="rId12"/>
    <p:sldLayoutId id="2147485347" r:id="rId13"/>
    <p:sldLayoutId id="2147485348" r:id="rId14"/>
    <p:sldLayoutId id="2147485349" r:id="rId15"/>
    <p:sldLayoutId id="2147485350" r:id="rId16"/>
    <p:sldLayoutId id="2147485351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etkina\Documents\templ2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C:\Users\eletkina\Documents\templ2.jpg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52" r:id="rId1"/>
    <p:sldLayoutId id="2147485353" r:id="rId2"/>
    <p:sldLayoutId id="2147485354" r:id="rId3"/>
    <p:sldLayoutId id="2147485355" r:id="rId4"/>
    <p:sldLayoutId id="2147485356" r:id="rId5"/>
    <p:sldLayoutId id="2147485357" r:id="rId6"/>
    <p:sldLayoutId id="2147485358" r:id="rId7"/>
    <p:sldLayoutId id="2147485359" r:id="rId8"/>
    <p:sldLayoutId id="2147485360" r:id="rId9"/>
    <p:sldLayoutId id="2147485361" r:id="rId10"/>
    <p:sldLayoutId id="2147485362" r:id="rId11"/>
    <p:sldLayoutId id="2147485363" r:id="rId12"/>
    <p:sldLayoutId id="2147485364" r:id="rId13"/>
    <p:sldLayoutId id="2147485365" r:id="rId14"/>
    <p:sldLayoutId id="2147485366" r:id="rId15"/>
    <p:sldLayoutId id="2147485367" r:id="rId16"/>
    <p:sldLayoutId id="2147485368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etkina\Documents\templ2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C:\Users\eletkina\Documents\templ2.jpg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69" r:id="rId1"/>
    <p:sldLayoutId id="2147485370" r:id="rId2"/>
    <p:sldLayoutId id="2147485371" r:id="rId3"/>
    <p:sldLayoutId id="2147485372" r:id="rId4"/>
    <p:sldLayoutId id="2147485373" r:id="rId5"/>
    <p:sldLayoutId id="2147485374" r:id="rId6"/>
    <p:sldLayoutId id="2147485375" r:id="rId7"/>
    <p:sldLayoutId id="2147485376" r:id="rId8"/>
    <p:sldLayoutId id="2147485377" r:id="rId9"/>
    <p:sldLayoutId id="2147485378" r:id="rId10"/>
    <p:sldLayoutId id="2147485379" r:id="rId11"/>
    <p:sldLayoutId id="2147485380" r:id="rId12"/>
    <p:sldLayoutId id="2147485381" r:id="rId13"/>
    <p:sldLayoutId id="2147485382" r:id="rId14"/>
    <p:sldLayoutId id="2147485383" r:id="rId15"/>
    <p:sldLayoutId id="2147485384" r:id="rId16"/>
    <p:sldLayoutId id="2147485385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etkina\Documents\templ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eletkina\Documents\templ2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86" r:id="rId1"/>
    <p:sldLayoutId id="2147485387" r:id="rId2"/>
    <p:sldLayoutId id="2147485388" r:id="rId3"/>
    <p:sldLayoutId id="2147485389" r:id="rId4"/>
    <p:sldLayoutId id="2147485390" r:id="rId5"/>
    <p:sldLayoutId id="2147485391" r:id="rId6"/>
    <p:sldLayoutId id="2147485392" r:id="rId7"/>
    <p:sldLayoutId id="2147485393" r:id="rId8"/>
    <p:sldLayoutId id="2147485394" r:id="rId9"/>
    <p:sldLayoutId id="2147485395" r:id="rId10"/>
    <p:sldLayoutId id="2147485396" r:id="rId11"/>
    <p:sldLayoutId id="2147485397" r:id="rId12"/>
    <p:sldLayoutId id="2147485398" r:id="rId13"/>
    <p:sldLayoutId id="2147485399" r:id="rId14"/>
    <p:sldLayoutId id="2147485400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etkina\Documents\templ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C:\Users\eletkina\Documents\templ2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01" r:id="rId1"/>
    <p:sldLayoutId id="2147485402" r:id="rId2"/>
    <p:sldLayoutId id="2147485403" r:id="rId3"/>
    <p:sldLayoutId id="2147485404" r:id="rId4"/>
    <p:sldLayoutId id="2147485405" r:id="rId5"/>
    <p:sldLayoutId id="2147485406" r:id="rId6"/>
    <p:sldLayoutId id="2147485407" r:id="rId7"/>
    <p:sldLayoutId id="2147485408" r:id="rId8"/>
    <p:sldLayoutId id="2147485409" r:id="rId9"/>
    <p:sldLayoutId id="2147485410" r:id="rId10"/>
    <p:sldLayoutId id="2147485411" r:id="rId11"/>
    <p:sldLayoutId id="2147485412" r:id="rId12"/>
    <p:sldLayoutId id="2147485413" r:id="rId13"/>
    <p:sldLayoutId id="2147485414" r:id="rId14"/>
    <p:sldLayoutId id="214748541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letkina\Documents\templ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Users\eletkina\Documents\templ2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16" r:id="rId1"/>
    <p:sldLayoutId id="2147485417" r:id="rId2"/>
    <p:sldLayoutId id="2147485418" r:id="rId3"/>
    <p:sldLayoutId id="2147485419" r:id="rId4"/>
    <p:sldLayoutId id="2147485420" r:id="rId5"/>
    <p:sldLayoutId id="2147485421" r:id="rId6"/>
    <p:sldLayoutId id="2147485422" r:id="rId7"/>
    <p:sldLayoutId id="2147485423" r:id="rId8"/>
    <p:sldLayoutId id="2147485424" r:id="rId9"/>
    <p:sldLayoutId id="2147485425" r:id="rId10"/>
    <p:sldLayoutId id="2147485426" r:id="rId11"/>
    <p:sldLayoutId id="214748542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etkina\Documents\templ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eletkina\Documents\templ2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8" r:id="rId1"/>
    <p:sldLayoutId id="2147485429" r:id="rId2"/>
    <p:sldLayoutId id="2147485430" r:id="rId3"/>
    <p:sldLayoutId id="2147485431" r:id="rId4"/>
    <p:sldLayoutId id="2147485432" r:id="rId5"/>
    <p:sldLayoutId id="2147485433" r:id="rId6"/>
    <p:sldLayoutId id="2147485434" r:id="rId7"/>
    <p:sldLayoutId id="2147485435" r:id="rId8"/>
    <p:sldLayoutId id="2147485436" r:id="rId9"/>
    <p:sldLayoutId id="2147485437" r:id="rId10"/>
    <p:sldLayoutId id="2147485438" r:id="rId11"/>
    <p:sldLayoutId id="2147485439" r:id="rId12"/>
    <p:sldLayoutId id="2147485440" r:id="rId13"/>
    <p:sldLayoutId id="2147485441" r:id="rId14"/>
    <p:sldLayoutId id="214748544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1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383868" y="879475"/>
            <a:ext cx="5688632" cy="33131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2000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000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000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1E3685"/>
                </a:solidFill>
                <a:ea typeface="+mj-ea"/>
                <a:cs typeface="+mj-cs"/>
              </a:rPr>
              <a:t>Приложение для мобильных устройств «МЧС России»</a:t>
            </a:r>
            <a:endParaRPr lang="ru-RU" sz="3200" dirty="0">
              <a:solidFill>
                <a:srgbClr val="1E3685"/>
              </a:solidFill>
            </a:endParaRPr>
          </a:p>
        </p:txBody>
      </p:sp>
      <p:pic>
        <p:nvPicPr>
          <p:cNvPr id="2211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3182938" cy="5143500"/>
          </a:xfrm>
          <a:prstGeom prst="rect">
            <a:avLst/>
          </a:prstGeom>
          <a:solidFill>
            <a:srgbClr val="BFBFBF"/>
          </a:solidFill>
          <a:ln>
            <a:noFill/>
          </a:ln>
          <a:extLst/>
        </p:spPr>
      </p:pic>
      <p:pic>
        <p:nvPicPr>
          <p:cNvPr id="2211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" y="1707654"/>
            <a:ext cx="145732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84468" y="4777990"/>
            <a:ext cx="3595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1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4680003" y="555538"/>
            <a:ext cx="4284498" cy="4572506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0071" y="51470"/>
            <a:ext cx="7884417" cy="539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1E3685"/>
                </a:solidFill>
              </a:rPr>
              <a:t>Функционал мобильного приложения</a:t>
            </a:r>
            <a:endParaRPr lang="ru-RU" sz="2000" dirty="0">
              <a:solidFill>
                <a:srgbClr val="1E3685"/>
              </a:solidFill>
            </a:endParaRPr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869684"/>
            <a:ext cx="4584175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Мобильное </a:t>
            </a:r>
            <a:r>
              <a:rPr lang="ru-RU" dirty="0"/>
              <a:t>приложение позволяет: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smtClean="0"/>
              <a:t>получить </a:t>
            </a:r>
            <a:r>
              <a:rPr lang="ru-RU" dirty="0"/>
              <a:t>знания по действиям в различных ситуациях;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smtClean="0"/>
              <a:t>проверить </a:t>
            </a:r>
            <a:r>
              <a:rPr lang="ru-RU" dirty="0"/>
              <a:t>свою готовность к преодолению опасностей;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smtClean="0"/>
              <a:t>быстро </a:t>
            </a:r>
            <a:r>
              <a:rPr lang="ru-RU" dirty="0"/>
              <a:t>сориентироваться в необходимых действиях при оказании первой </a:t>
            </a:r>
            <a:r>
              <a:rPr lang="ru-RU" dirty="0" smtClean="0"/>
              <a:t>помощи;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перативно получать экстренную информацию от РСЧС</a:t>
            </a:r>
            <a:r>
              <a:rPr lang="ru-RU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84468" y="4777990"/>
            <a:ext cx="3595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2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0"/>
          <a:stretch/>
        </p:blipFill>
        <p:spPr>
          <a:xfrm>
            <a:off x="4782359" y="933554"/>
            <a:ext cx="1787861" cy="3762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9"/>
          <a:stretch/>
        </p:blipFill>
        <p:spPr>
          <a:xfrm>
            <a:off x="6908792" y="933554"/>
            <a:ext cx="1784996" cy="37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6200000">
            <a:off x="3851907" y="-164568"/>
            <a:ext cx="4284499" cy="6156681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2436" y="0"/>
            <a:ext cx="7884417" cy="63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1E3685"/>
                </a:solidFill>
              </a:rPr>
              <a:t>Получение экстренной информации в </a:t>
            </a:r>
            <a:r>
              <a:rPr lang="en-US" sz="2000" dirty="0">
                <a:solidFill>
                  <a:srgbClr val="1E3685"/>
                </a:solidFill>
              </a:rPr>
              <a:t>push </a:t>
            </a:r>
            <a:r>
              <a:rPr lang="ru-RU" sz="2000" dirty="0">
                <a:solidFill>
                  <a:srgbClr val="1E3685"/>
                </a:solidFill>
              </a:rPr>
              <a:t>сообщении</a:t>
            </a:r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3508" y="854355"/>
            <a:ext cx="2880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приложении реализована</a:t>
            </a:r>
            <a:r>
              <a:rPr lang="ru-RU" dirty="0"/>
              <a:t> </a:t>
            </a:r>
            <a:r>
              <a:rPr lang="ru-RU" dirty="0" smtClean="0"/>
              <a:t>функция получения </a:t>
            </a:r>
            <a:r>
              <a:rPr lang="en-US" dirty="0" smtClean="0"/>
              <a:t>push </a:t>
            </a:r>
            <a:r>
              <a:rPr lang="ru-RU" dirty="0" smtClean="0"/>
              <a:t>сообщений с экстренной информацией РСЧС, </a:t>
            </a:r>
            <a:br>
              <a:rPr lang="ru-RU" dirty="0" smtClean="0"/>
            </a:br>
            <a:r>
              <a:rPr lang="ru-RU" dirty="0" smtClean="0"/>
              <a:t>что позволяет </a:t>
            </a:r>
            <a:r>
              <a:rPr lang="ru-RU" dirty="0"/>
              <a:t>использовать </a:t>
            </a:r>
            <a:r>
              <a:rPr lang="ru-RU" dirty="0" smtClean="0"/>
              <a:t>ряд преимуществ: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скорость доставки;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наличие данных </a:t>
            </a:r>
            <a:r>
              <a:rPr lang="ru-RU" dirty="0" smtClean="0"/>
              <a:t>о </a:t>
            </a:r>
            <a:r>
              <a:rPr lang="ru-RU" dirty="0"/>
              <a:t>получении сообщения и </a:t>
            </a:r>
            <a:r>
              <a:rPr lang="ru-RU" dirty="0" smtClean="0"/>
              <a:t>действиях пользователя</a:t>
            </a:r>
            <a:r>
              <a:rPr lang="ru-RU" dirty="0"/>
              <a:t>;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нулевая стоимость рассылки.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84468" y="4777990"/>
            <a:ext cx="3595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3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13" name="Picture 6" descr="C:\Users\makarovpu\Downloads\c9a10243-58cc-425d-b979-4fee239087f5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7574"/>
            <a:ext cx="1656184" cy="358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akarovpu\Downloads\IMG_20230208_1302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66" y="1273574"/>
            <a:ext cx="2284468" cy="297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0"/>
          <a:stretch/>
        </p:blipFill>
        <p:spPr>
          <a:xfrm>
            <a:off x="4878808" y="987574"/>
            <a:ext cx="1708123" cy="358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6200000">
            <a:off x="2975317" y="-953686"/>
            <a:ext cx="3255826" cy="8650512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0071" y="51470"/>
            <a:ext cx="7884417" cy="539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1E3685"/>
                </a:solidFill>
              </a:rPr>
              <a:t>Опыт практического применения</a:t>
            </a:r>
            <a:endParaRPr lang="ru-RU" sz="2000" dirty="0">
              <a:solidFill>
                <a:srgbClr val="1E3685"/>
              </a:solidFill>
            </a:endParaRPr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2030" y="820328"/>
            <a:ext cx="867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Мобильное приложение активно применяется на территории Белгородской области для доведения до граждан экстренной информации, в том числе в рамках специальной военной операции.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95536" y="1923678"/>
            <a:ext cx="363645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Число установок приложения на территории Белгородской области: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386321940"/>
              </p:ext>
            </p:extLst>
          </p:nvPr>
        </p:nvGraphicFramePr>
        <p:xfrm>
          <a:off x="219882" y="2660837"/>
          <a:ext cx="4385016" cy="2026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519253" y="1940197"/>
            <a:ext cx="206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Отправлено </a:t>
            </a:r>
            <a:b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push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сообщений </a:t>
            </a:r>
            <a:b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на  территории Белгородской области за 1 квартал 2024 года: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068586" y="2977389"/>
            <a:ext cx="1024309" cy="9541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435</a:t>
            </a:r>
            <a:endParaRPr lang="ru-RU" sz="2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4468" y="4777990"/>
            <a:ext cx="3595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4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/>
        </p:blipFill>
        <p:spPr>
          <a:xfrm>
            <a:off x="6948264" y="1851670"/>
            <a:ext cx="1427538" cy="298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6200000">
            <a:off x="2975317" y="-953686"/>
            <a:ext cx="3255826" cy="8650512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0071" y="51470"/>
            <a:ext cx="7884417" cy="539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1E3685"/>
                </a:solidFill>
              </a:rPr>
              <a:t>Опыт практического применения</a:t>
            </a:r>
            <a:endParaRPr lang="ru-RU" sz="2000" dirty="0">
              <a:solidFill>
                <a:srgbClr val="1E3685"/>
              </a:solidFill>
            </a:endParaRPr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7973" y="684471"/>
            <a:ext cx="8961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Кузбассе рассылка </a:t>
            </a:r>
            <a:r>
              <a:rPr lang="en-US" dirty="0"/>
              <a:t>push </a:t>
            </a:r>
            <a:r>
              <a:rPr lang="ru-RU" dirty="0"/>
              <a:t>сообщений </a:t>
            </a:r>
            <a:r>
              <a:rPr lang="ru-RU" dirty="0" smtClean="0"/>
              <a:t>осуществляется </a:t>
            </a:r>
            <a:r>
              <a:rPr lang="ru-RU" dirty="0"/>
              <a:t>дежурной службой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ГКУ </a:t>
            </a:r>
            <a:r>
              <a:rPr lang="ru-RU" dirty="0"/>
              <a:t>«Агентство по защите населения и территории Кузбасса»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направленной заявке </a:t>
            </a:r>
            <a:r>
              <a:rPr lang="ru-RU" dirty="0" smtClean="0"/>
              <a:t>оперативной дежурной сменой Главного управления </a:t>
            </a:r>
            <a:br>
              <a:rPr lang="ru-RU" dirty="0" smtClean="0"/>
            </a:br>
            <a:r>
              <a:rPr lang="ru-RU" dirty="0" smtClean="0"/>
              <a:t>МЧС России по Кемеровской области – Кузбассу.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95536" y="1923678"/>
            <a:ext cx="363645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Число установок приложения</a:t>
            </a:r>
            <a:b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на территории Кузбасса: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465674289"/>
              </p:ext>
            </p:extLst>
          </p:nvPr>
        </p:nvGraphicFramePr>
        <p:xfrm>
          <a:off x="437038" y="2535746"/>
          <a:ext cx="3888432" cy="214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519253" y="1940197"/>
            <a:ext cx="21229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Отправлено </a:t>
            </a:r>
            <a:b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push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сообщений </a:t>
            </a:r>
            <a:b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на территории Кузбасса за 1 квартал 2024 года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148064" y="2823778"/>
            <a:ext cx="1024309" cy="9541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31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4468" y="4777990"/>
            <a:ext cx="3595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5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8"/>
          <a:stretch/>
        </p:blipFill>
        <p:spPr>
          <a:xfrm>
            <a:off x="6901884" y="1854778"/>
            <a:ext cx="1506792" cy="30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6200000">
            <a:off x="5681098" y="513127"/>
            <a:ext cx="3224736" cy="3093827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834031" y="1060733"/>
            <a:ext cx="3271079" cy="3093827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479075" y="1323137"/>
            <a:ext cx="2499741" cy="3093827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0071" y="51470"/>
            <a:ext cx="7884417" cy="539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1E3685"/>
                </a:solidFill>
              </a:rPr>
              <a:t>Ресурсы с приложением МЧС России</a:t>
            </a:r>
            <a:endParaRPr lang="ru-RU" sz="2000" dirty="0">
              <a:solidFill>
                <a:srgbClr val="1E3685"/>
              </a:solidFill>
            </a:endParaRPr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90" y="3801634"/>
            <a:ext cx="1790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65" y="2434802"/>
            <a:ext cx="1733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27" y="1058445"/>
            <a:ext cx="17240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74819" y="938752"/>
            <a:ext cx="4516791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«МЧС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России» можно бесплатно скачать в онлайн-магазинах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RuStore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Google Play и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0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работает </a:t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мобильных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устройствах </a:t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операционными системами </a:t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мобильных устройств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управлением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рекомендуется устанавливать приложение через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онлайн-магазин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RuStore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 как при установке через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«Google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некоторых случаях,</a:t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устройство не поступают </a:t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PUSH-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уведомления.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4804" y="626628"/>
            <a:ext cx="1433006" cy="144233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4804" y="2163708"/>
            <a:ext cx="1433006" cy="12827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4804" y="3546744"/>
            <a:ext cx="1433006" cy="12546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84468" y="4777990"/>
            <a:ext cx="3595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6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П_Шаблон 16Х9_МКС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САЙТ (бренд)">
  <a:themeElements>
    <a:clrScheme name="брендбук">
      <a:dk1>
        <a:srgbClr val="6D6E71"/>
      </a:dk1>
      <a:lt1>
        <a:sysClr val="window" lastClr="FFFFFF"/>
      </a:lt1>
      <a:dk2>
        <a:srgbClr val="05628C"/>
      </a:dk2>
      <a:lt2>
        <a:srgbClr val="DAE4EA"/>
      </a:lt2>
      <a:accent1>
        <a:srgbClr val="6D6E71"/>
      </a:accent1>
      <a:accent2>
        <a:srgbClr val="1E3685"/>
      </a:accent2>
      <a:accent3>
        <a:srgbClr val="278AC2"/>
      </a:accent3>
      <a:accent4>
        <a:srgbClr val="4FC8EE"/>
      </a:accent4>
      <a:accent5>
        <a:srgbClr val="DAE4EA"/>
      </a:accent5>
      <a:accent6>
        <a:srgbClr val="363738"/>
      </a:accent6>
      <a:hlink>
        <a:srgbClr val="363738"/>
      </a:hlink>
      <a:folHlink>
        <a:srgbClr val="0562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2_ЭП">
  <a:themeElements>
    <a:clrScheme name="Качество управлегия госорганами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B050"/>
      </a:accent2>
      <a:accent3>
        <a:srgbClr val="D8F0E2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863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1_ИТ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1_Связь">
  <a:themeElements>
    <a:clrScheme name="Связь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1_Медиа">
  <a:themeElements>
    <a:clrScheme name="Меди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CC3399"/>
      </a:accent2>
      <a:accent3>
        <a:srgbClr val="EAADD6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2_Связь">
  <a:themeElements>
    <a:clrScheme name="Связь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1_ЭП_Шаблон 16Х9_МКС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П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ЭП">
  <a:themeElements>
    <a:clrScheme name="Качество управлегия госорганами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B050"/>
      </a:accent2>
      <a:accent3>
        <a:srgbClr val="D8F0E2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863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Связь">
  <a:themeElements>
    <a:clrScheme name="Связь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ИТ">
  <a:themeElements>
    <a:clrScheme name="ИТ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0000"/>
      </a:accent2>
      <a:accent3>
        <a:srgbClr val="FF6161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2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Медиа">
  <a:themeElements>
    <a:clrScheme name="Меди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CC3399"/>
      </a:accent2>
      <a:accent3>
        <a:srgbClr val="EAADD6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Почта">
  <a:themeElements>
    <a:clrScheme name="Почт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7030A0"/>
      </a:accent2>
      <a:accent3>
        <a:srgbClr val="B17ED8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525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законодательство">
  <a:themeElements>
    <a:clrScheme name="Информатизация госорганов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92D050"/>
      </a:accent2>
      <a:accent3>
        <a:srgbClr val="B8E08C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F91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другое">
  <a:themeElements>
    <a:clrScheme name="общее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4FC8EE"/>
      </a:accent2>
      <a:accent3>
        <a:srgbClr val="85D9F3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759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ЭП_Шаблон 16Х9_МКС</Template>
  <TotalTime>122657</TotalTime>
  <Words>302</Words>
  <Application>Microsoft Office PowerPoint</Application>
  <PresentationFormat>Экран (16:9)</PresentationFormat>
  <Paragraphs>56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6</vt:i4>
      </vt:variant>
    </vt:vector>
  </HeadingPairs>
  <TitlesOfParts>
    <vt:vector size="26" baseType="lpstr">
      <vt:lpstr>Arial</vt:lpstr>
      <vt:lpstr>Calibri</vt:lpstr>
      <vt:lpstr>Trebuchet MS</vt:lpstr>
      <vt:lpstr>Wingdings</vt:lpstr>
      <vt:lpstr>ЭП_Шаблон 16Х9_МКС</vt:lpstr>
      <vt:lpstr>ЭП</vt:lpstr>
      <vt:lpstr>1_ЭП</vt:lpstr>
      <vt:lpstr>Связь</vt:lpstr>
      <vt:lpstr>ИТ</vt:lpstr>
      <vt:lpstr>Медиа</vt:lpstr>
      <vt:lpstr>Почта</vt:lpstr>
      <vt:lpstr>законодательство</vt:lpstr>
      <vt:lpstr>другое</vt:lpstr>
      <vt:lpstr>САЙТ (бренд)</vt:lpstr>
      <vt:lpstr>2_ЭП</vt:lpstr>
      <vt:lpstr>1_ИТ</vt:lpstr>
      <vt:lpstr>1_Связь</vt:lpstr>
      <vt:lpstr>1_Медиа</vt:lpstr>
      <vt:lpstr>2_Связь</vt:lpstr>
      <vt:lpstr>1_ЭП_Шаблон 16Х9_МКС</vt:lpstr>
      <vt:lpstr>Презентация PowerPoint</vt:lpstr>
      <vt:lpstr>Функционал мобильного приложения</vt:lpstr>
      <vt:lpstr>Получение экстренной информации в push сообщении</vt:lpstr>
      <vt:lpstr>Опыт практического применения</vt:lpstr>
      <vt:lpstr>Опыт практического применения</vt:lpstr>
      <vt:lpstr>Ресурсы с приложением МЧС России</vt:lpstr>
    </vt:vector>
  </TitlesOfParts>
  <Company>minsvyaz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Макаров</dc:creator>
  <cp:lastModifiedBy>Иван Чухванцев</cp:lastModifiedBy>
  <cp:revision>461</cp:revision>
  <cp:lastPrinted>2023-02-16T07:05:43Z</cp:lastPrinted>
  <dcterms:created xsi:type="dcterms:W3CDTF">2015-07-09T05:39:47Z</dcterms:created>
  <dcterms:modified xsi:type="dcterms:W3CDTF">2024-04-18T08:21:53Z</dcterms:modified>
  <cp:contentStatus>финал</cp:contentStatus>
</cp:coreProperties>
</file>